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photoAlbum showCaptions="1" layout="1pic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140D1-CE16-4431-8E75-D5357AD5C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1B0213-7C14-4B96-BF7A-A78B46605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A80C3A-1CA7-4F4E-A84C-367D207A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82229-FCF6-4FDA-BEC7-F1D84ACA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B54B8-4B22-4702-8E7B-A308A272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0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B371C-45D0-403F-BF16-3D67777F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A78397-D3B2-4D9A-B516-0FCC30C9D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6652F8-5062-4072-AC62-C0C49DC2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A324C6-E73A-47C8-8E54-82FCB9513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87BF0D-6A2F-4FE6-9A4B-29D889B7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8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C6F52CD-8A6B-489B-A810-8DB50D3AA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DDC457-CF49-4C84-9E24-220AE07D1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FB690F-B9D8-4BB1-963C-B134D2BB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F4A226-363D-47A0-808D-39A841E5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156B65-B30A-40BC-B695-86EC47C6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8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15979-E1E5-48EE-9DDC-E13B1EDB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41393-5B83-4BDB-A9B9-FEE0D4DAE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8CFDB2-73FE-4BCF-8CDF-3C47FDDC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BF4204-B547-4CD3-8B4D-6CF221F9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07401A-E31E-4C80-8437-E2C21D93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4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A6BFD-8DD1-42DA-B592-DC4C9759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C54C9F-7B92-4BA6-8147-94F2C2757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879D1B-71C5-4378-AACB-3DD63C7F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03F05F-F2A4-4A74-9746-491F1CCB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27261E-5027-4941-A680-B5A8ABAE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66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00742-83BE-4A8E-975B-42AF994E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2457A-66BD-49EB-8EAC-E6055AF49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CE2B86-AF25-4BAB-8FA6-3A35E3C9C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1C1CDD-1036-4824-B5FB-4A34D9FED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11049F-A42A-4556-A645-BAF1D7DA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E7A3AE-B3BC-4EFA-9546-A436EAC7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16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21274-1484-4343-9624-76774F17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23E67B-B7D4-4B1D-8831-B245EDF7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CA69BC-E0B5-45CB-9321-40A2A641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E8D72EB-9F33-4FD6-ABA4-5D2ADECA1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85DC5F-98B3-4605-A488-AE910C88F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2C717A8-464B-4358-989A-3CEF9A9A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404CA3-2566-4980-8EF0-1977B1E4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F19F68-AAB9-479E-B9F0-6192EEE4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4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50BA6-3265-4F39-A0E7-0828E35C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55EB27-ACB2-457E-8B79-FC4BFFEB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D117BB-06B2-4446-8E94-1CFC1054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5BD126-1F5B-49D0-A756-2FC4D072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04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8143DE-39C0-4244-9C9C-0A114CB8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1DF885-F27D-460F-9AF9-D5896284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6BDBF3-8296-4889-A18C-18DACA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6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F43FB-617B-470E-B058-01F0D173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E7E550-E208-4A3F-88D2-13838BE17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437405-2207-41AB-BD12-501AFDE7E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1E108D-263D-476B-ACCD-139F9DD0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ECAD57-0109-467C-AF85-632C0D84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DDA6DE-29CF-4127-A5FD-E69F4B12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94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27B79-5897-49ED-9A43-804C283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43FD758-D475-4720-B8E7-4BA85134F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30BAE-E069-4562-A55C-CD2AA8F29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4B4F35-3615-468D-892F-24DA3D0F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12C64B-5E9E-4B7D-B9F5-EB882930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ED7660-FBAC-49F2-A106-7E8ED899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91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A06622-D987-4343-BAAE-0DE97398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A6E88B-2977-4523-AC1B-CE910F950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E03F41-BEEB-4E3D-811E-A4E068013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EDDFB-1D69-480C-BA7C-259AEB39D62A}" type="datetimeFigureOut">
              <a:rPr lang="en-GB" smtClean="0"/>
              <a:t>15/11/2021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54B209-B3AF-4DC8-8E1B-9C631813C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4D09DE-7ED0-466A-ACEC-734525649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1E568-B9E0-4D14-A8A5-05FC88F2DE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54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A71C72-C221-4167-9D59-75A5FFB9020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">
              <a:extLst>
                <a:ext uri="{FF2B5EF4-FFF2-40B4-BE49-F238E27FC236}">
                  <a16:creationId xmlns:a16="http://schemas.microsoft.com/office/drawing/2014/main" id="{280BE921-D779-4506-AF4F-495CF9F625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190C4C1-72A8-46F0-8242-144C51C55A0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6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CB0CFE-C2C1-4A95-9C0C-EB6D593E9F2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0">
              <a:extLst>
                <a:ext uri="{FF2B5EF4-FFF2-40B4-BE49-F238E27FC236}">
                  <a16:creationId xmlns:a16="http://schemas.microsoft.com/office/drawing/2014/main" id="{A110DF05-4415-470E-A138-95D6B5DD3A2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43C7769-96DF-4D2F-B834-722A1A0DE38C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55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1AF14ED-5A94-47C8-99E4-83D2A19A224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1">
              <a:extLst>
                <a:ext uri="{FF2B5EF4-FFF2-40B4-BE49-F238E27FC236}">
                  <a16:creationId xmlns:a16="http://schemas.microsoft.com/office/drawing/2014/main" id="{87BA536E-4E06-4F47-8BB1-310BC48801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4704C34-AA1C-46CB-B65C-6FF0F02A1FD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68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2156428-AC87-4716-8D6D-6D884CB27B2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2">
              <a:extLst>
                <a:ext uri="{FF2B5EF4-FFF2-40B4-BE49-F238E27FC236}">
                  <a16:creationId xmlns:a16="http://schemas.microsoft.com/office/drawing/2014/main" id="{2A2B3506-1729-4331-A678-3793BDE2E52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7C2FABF-AC09-4669-8447-A9E71342DDF1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2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65971FD-A857-412C-A087-67B1E869A6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3">
              <a:extLst>
                <a:ext uri="{FF2B5EF4-FFF2-40B4-BE49-F238E27FC236}">
                  <a16:creationId xmlns:a16="http://schemas.microsoft.com/office/drawing/2014/main" id="{F7FADC2C-24FD-4B7D-B6C7-1983C2C72C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7928D0C-689D-4D6A-ACAD-2FFECD6EA77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04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A12E599-9CC6-4122-A80C-C53BE8D22BC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4">
              <a:extLst>
                <a:ext uri="{FF2B5EF4-FFF2-40B4-BE49-F238E27FC236}">
                  <a16:creationId xmlns:a16="http://schemas.microsoft.com/office/drawing/2014/main" id="{C7223B7A-A48D-4D04-8070-1A4259E4E1A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82F10B1-0718-47A2-AAF1-5CEC229B08F8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4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AFC35E7-8FC7-4211-8606-975BC6C2614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5">
              <a:extLst>
                <a:ext uri="{FF2B5EF4-FFF2-40B4-BE49-F238E27FC236}">
                  <a16:creationId xmlns:a16="http://schemas.microsoft.com/office/drawing/2014/main" id="{FE5451BB-6680-472E-AFF9-D36197A02B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0877083-BD5C-485E-BAB7-BCC24AD78AD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786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171B368-BC78-40AF-9D83-8FEFD791027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6">
              <a:extLst>
                <a:ext uri="{FF2B5EF4-FFF2-40B4-BE49-F238E27FC236}">
                  <a16:creationId xmlns:a16="http://schemas.microsoft.com/office/drawing/2014/main" id="{FF64477B-B600-449C-A3E8-C9ADA1B30D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349E8F2-D047-4B1B-B574-001AF4DA705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617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BC39B4-DA72-4F4C-ACBC-AEB57BB7303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7">
              <a:extLst>
                <a:ext uri="{FF2B5EF4-FFF2-40B4-BE49-F238E27FC236}">
                  <a16:creationId xmlns:a16="http://schemas.microsoft.com/office/drawing/2014/main" id="{B534A4C0-7638-4348-A567-B417CADC10E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CF0AD2-59D6-490E-BAEB-DC44E0F6F227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94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38D5D6-55B7-4132-9465-58313576B2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8">
              <a:extLst>
                <a:ext uri="{FF2B5EF4-FFF2-40B4-BE49-F238E27FC236}">
                  <a16:creationId xmlns:a16="http://schemas.microsoft.com/office/drawing/2014/main" id="{483CDF54-C553-4C5E-8574-D71DA27BA3F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500DD5A-6E58-4DFF-94FD-CDC022C76ED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12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65D175-7FB7-42A5-93E7-0C7EE9AC346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19">
              <a:extLst>
                <a:ext uri="{FF2B5EF4-FFF2-40B4-BE49-F238E27FC236}">
                  <a16:creationId xmlns:a16="http://schemas.microsoft.com/office/drawing/2014/main" id="{47A0F416-7C0C-4B6B-BF78-BC83AA69739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166EB57-2CE1-4B98-B4DD-3A7A0F64620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34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FC6EAC9-400C-4F9D-87AB-F6F63C8CA40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">
              <a:extLst>
                <a:ext uri="{FF2B5EF4-FFF2-40B4-BE49-F238E27FC236}">
                  <a16:creationId xmlns:a16="http://schemas.microsoft.com/office/drawing/2014/main" id="{B6EEBA98-5A58-4E78-8E93-C2FD9D96815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841F852-4790-4972-B22F-C81EE42C19C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119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932F00-9BE7-4196-BE3D-BF4C8D5594B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0">
              <a:extLst>
                <a:ext uri="{FF2B5EF4-FFF2-40B4-BE49-F238E27FC236}">
                  <a16:creationId xmlns:a16="http://schemas.microsoft.com/office/drawing/2014/main" id="{6021B98E-6930-4FFB-B808-7B02BFC017C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14D59E8-6DA8-4E04-8453-918AE9951C1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00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6D426E-E214-462D-9A73-5EE889C622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1">
              <a:extLst>
                <a:ext uri="{FF2B5EF4-FFF2-40B4-BE49-F238E27FC236}">
                  <a16:creationId xmlns:a16="http://schemas.microsoft.com/office/drawing/2014/main" id="{11DE4EF4-B640-41E5-966C-4142EE6D224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86E8D04-E314-4570-9F05-2AF32642C14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80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A9950FC-313E-461C-BD1B-06A90453252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2">
              <a:extLst>
                <a:ext uri="{FF2B5EF4-FFF2-40B4-BE49-F238E27FC236}">
                  <a16:creationId xmlns:a16="http://schemas.microsoft.com/office/drawing/2014/main" id="{EF1C643E-598A-4F2E-AEE6-29389DC3E3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956E232-09DC-4B14-8DB4-2F2EF874EB4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29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E91DB7-53B9-4BB6-9834-47EFB479B06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3">
              <a:extLst>
                <a:ext uri="{FF2B5EF4-FFF2-40B4-BE49-F238E27FC236}">
                  <a16:creationId xmlns:a16="http://schemas.microsoft.com/office/drawing/2014/main" id="{00E210D2-3166-459D-B6C8-B7CE19111F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3D9E14C-1F32-4718-920E-E1C748713F51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94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511E34-063E-45FF-959E-C223D5D357F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4">
              <a:extLst>
                <a:ext uri="{FF2B5EF4-FFF2-40B4-BE49-F238E27FC236}">
                  <a16:creationId xmlns:a16="http://schemas.microsoft.com/office/drawing/2014/main" id="{10854DF3-9CB9-4A06-9053-DA5615BDE70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4AD3DA7-040E-435B-9B4A-DF6F4D86C94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802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76DD1D6-CEE4-4580-A867-BEA5F3B9014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5">
              <a:extLst>
                <a:ext uri="{FF2B5EF4-FFF2-40B4-BE49-F238E27FC236}">
                  <a16:creationId xmlns:a16="http://schemas.microsoft.com/office/drawing/2014/main" id="{C7AD127A-6908-4D11-BE74-5179EA5581F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2661EE5-67FC-4B54-A016-39CB8E05ACD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05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6C06FF5-9B33-49D0-8539-0FD205023F5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6">
              <a:extLst>
                <a:ext uri="{FF2B5EF4-FFF2-40B4-BE49-F238E27FC236}">
                  <a16:creationId xmlns:a16="http://schemas.microsoft.com/office/drawing/2014/main" id="{B269BD81-E74E-495F-B025-CD4E9389B94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3A096E-D399-405F-9BE4-E0082CE9BA3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53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BB3DF3A-DB25-4BA6-AA92-737EAAB7F72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7">
              <a:extLst>
                <a:ext uri="{FF2B5EF4-FFF2-40B4-BE49-F238E27FC236}">
                  <a16:creationId xmlns:a16="http://schemas.microsoft.com/office/drawing/2014/main" id="{F2BCD979-BE03-44E1-A0A5-003C79D6B5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78F80DA-E989-4EA7-AC00-69D9CD12511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54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A45F97-5EFF-4D01-8878-BFD9B0D141B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8">
              <a:extLst>
                <a:ext uri="{FF2B5EF4-FFF2-40B4-BE49-F238E27FC236}">
                  <a16:creationId xmlns:a16="http://schemas.microsoft.com/office/drawing/2014/main" id="{D56F8D84-7DC7-45BC-AA09-7AA7B91CD3E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A53487F-34B9-4855-A839-138DFEE65332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72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4D7085D-1F0A-40B1-9C26-3ED95C99D3D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29">
              <a:extLst>
                <a:ext uri="{FF2B5EF4-FFF2-40B4-BE49-F238E27FC236}">
                  <a16:creationId xmlns:a16="http://schemas.microsoft.com/office/drawing/2014/main" id="{D218DE54-9877-48E5-A3C1-3C46B593EC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1035A71-0476-4DBD-BE82-D90F0607853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34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F63F31E-2CF0-4165-A9D9-1C391C8062A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">
              <a:extLst>
                <a:ext uri="{FF2B5EF4-FFF2-40B4-BE49-F238E27FC236}">
                  <a16:creationId xmlns:a16="http://schemas.microsoft.com/office/drawing/2014/main" id="{EB65F477-7082-499B-BD68-507A087F90B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8E8AFE3-AD61-43A0-9B47-C31607993231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76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46DFB4D-D4BE-4F9F-92A1-E8A43BB13FE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0">
              <a:extLst>
                <a:ext uri="{FF2B5EF4-FFF2-40B4-BE49-F238E27FC236}">
                  <a16:creationId xmlns:a16="http://schemas.microsoft.com/office/drawing/2014/main" id="{E225DB28-C39E-492A-BEBD-CEA29C9720C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99981C9-F862-4D1F-8A52-2AABE24E1644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94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9688A88-D74E-4BC6-B4EF-DC7AE82814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1">
              <a:extLst>
                <a:ext uri="{FF2B5EF4-FFF2-40B4-BE49-F238E27FC236}">
                  <a16:creationId xmlns:a16="http://schemas.microsoft.com/office/drawing/2014/main" id="{29D285ED-7334-4952-B500-21239937612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C083ED5-998E-40FE-B00E-9CCCCCDF960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17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B82404-2BEA-4F63-8015-9DF35CF9A97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2">
              <a:extLst>
                <a:ext uri="{FF2B5EF4-FFF2-40B4-BE49-F238E27FC236}">
                  <a16:creationId xmlns:a16="http://schemas.microsoft.com/office/drawing/2014/main" id="{86495DDC-46AC-4C2B-B153-5F6DC74DC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BAB8950-997E-4576-B286-2FA25B6B7358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925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3A5CCAC-77B8-4048-8BBB-0BA7973433D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3">
              <a:extLst>
                <a:ext uri="{FF2B5EF4-FFF2-40B4-BE49-F238E27FC236}">
                  <a16:creationId xmlns:a16="http://schemas.microsoft.com/office/drawing/2014/main" id="{CB7840E5-A879-4BC9-AD4A-B4D6F37D89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146CE06-B20B-46B9-8C1B-6C6CC53BDCAC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73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B8A44F-02BF-42EC-92EC-A3B20A70912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4">
              <a:extLst>
                <a:ext uri="{FF2B5EF4-FFF2-40B4-BE49-F238E27FC236}">
                  <a16:creationId xmlns:a16="http://schemas.microsoft.com/office/drawing/2014/main" id="{5EF0CED7-5152-4167-B86A-A55064A797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1D61837-8CE8-4E10-AC62-CACB6773F66C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331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7A7CBB-7BD1-4E7E-950B-B50D96CCA2C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5">
              <a:extLst>
                <a:ext uri="{FF2B5EF4-FFF2-40B4-BE49-F238E27FC236}">
                  <a16:creationId xmlns:a16="http://schemas.microsoft.com/office/drawing/2014/main" id="{251600EB-7750-43EC-9416-8F09EE38899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A81152A-73B3-483D-8F3D-93627DB5000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859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F3FA879-E0F3-4946-A7DF-11B237B200C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6">
              <a:extLst>
                <a:ext uri="{FF2B5EF4-FFF2-40B4-BE49-F238E27FC236}">
                  <a16:creationId xmlns:a16="http://schemas.microsoft.com/office/drawing/2014/main" id="{AFDCB7E2-7B44-4EB5-A2E6-AC86E728A6C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FCAEB9E-C9BF-4DE9-9D53-FD1B204FD98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610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5C9F5E8-F58F-4BD0-9782-D6E890A8BCC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7">
              <a:extLst>
                <a:ext uri="{FF2B5EF4-FFF2-40B4-BE49-F238E27FC236}">
                  <a16:creationId xmlns:a16="http://schemas.microsoft.com/office/drawing/2014/main" id="{5A48BC24-9D85-4CA4-8BE1-773158F2F52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A58E44E-3774-4602-8849-ABF5CC13F6A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316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C9699C-F299-462D-A819-59D010E2A5A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8">
              <a:extLst>
                <a:ext uri="{FF2B5EF4-FFF2-40B4-BE49-F238E27FC236}">
                  <a16:creationId xmlns:a16="http://schemas.microsoft.com/office/drawing/2014/main" id="{D0F72791-61F3-4D78-A26F-CBD0D63628E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F398D97-9955-44E2-9015-8A31772EF784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518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1F77193-8B35-4847-85E1-D2EDAAB146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39">
              <a:extLst>
                <a:ext uri="{FF2B5EF4-FFF2-40B4-BE49-F238E27FC236}">
                  <a16:creationId xmlns:a16="http://schemas.microsoft.com/office/drawing/2014/main" id="{60A6B2A9-0B16-4898-82AA-5A431C58F8B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B3B16A4-C0F6-449B-B456-E10BCD017D0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62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6B10A1B-CEBF-4D83-B91C-CEA1E8D0CAC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">
              <a:extLst>
                <a:ext uri="{FF2B5EF4-FFF2-40B4-BE49-F238E27FC236}">
                  <a16:creationId xmlns:a16="http://schemas.microsoft.com/office/drawing/2014/main" id="{5D43D787-2CAF-470E-8A8D-0D8E81725C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54EF501-2CD1-4841-80EB-ADEC4BF5A25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943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97A126B-BCA4-409E-BB50-DF830D22209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0">
              <a:extLst>
                <a:ext uri="{FF2B5EF4-FFF2-40B4-BE49-F238E27FC236}">
                  <a16:creationId xmlns:a16="http://schemas.microsoft.com/office/drawing/2014/main" id="{AE88EA33-C2BE-43EC-87C7-7988BAF9647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9ED571-B0B9-4EC3-B321-0AB2B24DE00B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865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069D40D-1742-48E7-A5EC-640A8FBEF19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1">
              <a:extLst>
                <a:ext uri="{FF2B5EF4-FFF2-40B4-BE49-F238E27FC236}">
                  <a16:creationId xmlns:a16="http://schemas.microsoft.com/office/drawing/2014/main" id="{2814DAB5-E102-4500-A7ED-DF43A92BD7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9B7AD5B-C07E-4FF2-AA8C-1D041531ED7D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476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52981A3-D28B-4223-AC54-FF012B432C5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2">
              <a:extLst>
                <a:ext uri="{FF2B5EF4-FFF2-40B4-BE49-F238E27FC236}">
                  <a16:creationId xmlns:a16="http://schemas.microsoft.com/office/drawing/2014/main" id="{0F80482D-E25B-4FC5-98FF-8A72DA61C01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61B9CD1-1A57-433C-BAAA-EF4681F6CC1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31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48C31E2-C78C-4E87-99E4-AF2F91CF0DD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3">
              <a:extLst>
                <a:ext uri="{FF2B5EF4-FFF2-40B4-BE49-F238E27FC236}">
                  <a16:creationId xmlns:a16="http://schemas.microsoft.com/office/drawing/2014/main" id="{8C4474A6-B203-4010-B883-D904FF29926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577530D-02F4-4D28-873A-EEC9D79BB540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36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345D6F6-BE96-4CBC-AE26-C7E117C51C0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4">
              <a:extLst>
                <a:ext uri="{FF2B5EF4-FFF2-40B4-BE49-F238E27FC236}">
                  <a16:creationId xmlns:a16="http://schemas.microsoft.com/office/drawing/2014/main" id="{2513F162-3E1F-4F8D-8B19-44295A0DEC3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2D3B7A1-792E-459C-ACC5-D41A616DDE12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052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6DF771-0BFE-4EE0-A37A-0DA7E37ACA4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5">
              <a:extLst>
                <a:ext uri="{FF2B5EF4-FFF2-40B4-BE49-F238E27FC236}">
                  <a16:creationId xmlns:a16="http://schemas.microsoft.com/office/drawing/2014/main" id="{0BCE96F1-7370-4C53-A6A8-9637960E928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AE5B953-7700-4AD3-BA48-8DF0B08F477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456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27CBCC-F41B-403D-A941-317C86591E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6">
              <a:extLst>
                <a:ext uri="{FF2B5EF4-FFF2-40B4-BE49-F238E27FC236}">
                  <a16:creationId xmlns:a16="http://schemas.microsoft.com/office/drawing/2014/main" id="{18BEA823-D8A1-4FBF-862C-A793DBF8DB4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DFC1357-723D-4A57-9CBE-D012422FC63E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521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1AD3723-D760-4717-898D-91A55B50A89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7">
              <a:extLst>
                <a:ext uri="{FF2B5EF4-FFF2-40B4-BE49-F238E27FC236}">
                  <a16:creationId xmlns:a16="http://schemas.microsoft.com/office/drawing/2014/main" id="{01BF3A4A-BADB-4AA8-A2F0-251E2FFCD94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C67B45D-D9DE-4845-BACE-4159C936171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291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6E0A4C9-43B6-4FF6-8363-E3B9BB77AE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8">
              <a:extLst>
                <a:ext uri="{FF2B5EF4-FFF2-40B4-BE49-F238E27FC236}">
                  <a16:creationId xmlns:a16="http://schemas.microsoft.com/office/drawing/2014/main" id="{15FA49C0-3027-4EA7-A428-C91EBA1754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82ACEC3-BF35-4966-8E01-6DA98D4F28B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70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A3D0EE-B313-4916-A97B-D962FFE27DF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49">
              <a:extLst>
                <a:ext uri="{FF2B5EF4-FFF2-40B4-BE49-F238E27FC236}">
                  <a16:creationId xmlns:a16="http://schemas.microsoft.com/office/drawing/2014/main" id="{DB9D7B40-5036-441C-9F1A-134B7C5130F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E063543-A433-4A29-AA4D-4C72EF2DA67F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31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3B1816C-619C-4FD5-9A7E-6D5730C3492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5">
              <a:extLst>
                <a:ext uri="{FF2B5EF4-FFF2-40B4-BE49-F238E27FC236}">
                  <a16:creationId xmlns:a16="http://schemas.microsoft.com/office/drawing/2014/main" id="{C567C28D-D629-4D2F-8A1F-23750C9F7C5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C05DD01-46E0-4899-AC79-3088BFA2D9A5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926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A633C79-8FF9-43C6-AF59-46C11A20317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50">
              <a:extLst>
                <a:ext uri="{FF2B5EF4-FFF2-40B4-BE49-F238E27FC236}">
                  <a16:creationId xmlns:a16="http://schemas.microsoft.com/office/drawing/2014/main" id="{772DEAC7-C76C-46C4-AF90-0C396978238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31E9E3E-F598-49A7-AF0E-30C1FBB811D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24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8130E67-6C28-400C-BB04-FBB556D1B90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6">
              <a:extLst>
                <a:ext uri="{FF2B5EF4-FFF2-40B4-BE49-F238E27FC236}">
                  <a16:creationId xmlns:a16="http://schemas.microsoft.com/office/drawing/2014/main" id="{C7FF92A5-76E8-43C8-B421-0B8E7F0B492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4F7AEE0-0F8F-48BB-B75C-B79E1A255111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05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1C5D997-3831-4DF3-90F5-879BB2E6CE5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7">
              <a:extLst>
                <a:ext uri="{FF2B5EF4-FFF2-40B4-BE49-F238E27FC236}">
                  <a16:creationId xmlns:a16="http://schemas.microsoft.com/office/drawing/2014/main" id="{55C8B103-B35C-4142-B430-C91A70EC9E2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346BA29-A433-4991-9BE0-DE8F6D2B9AC3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78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4E4D7A9-11B7-405E-980A-E3C7BE59B4A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8">
              <a:extLst>
                <a:ext uri="{FF2B5EF4-FFF2-40B4-BE49-F238E27FC236}">
                  <a16:creationId xmlns:a16="http://schemas.microsoft.com/office/drawing/2014/main" id="{3C550194-797C-4AD1-804F-A94741DD8B8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FA83201-DC74-496E-BD7C-5F3CB1893FB6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1D4AB97-A20D-4A75-B596-E5E257A288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842963" y="685800"/>
            <a:ext cx="10504487" cy="5867400"/>
            <a:chOff x="842963" y="685800"/>
            <a:chExt cx="10504487" cy="5867400"/>
          </a:xfrm>
        </p:grpSpPr>
        <p:pic>
          <p:nvPicPr>
            <p:cNvPr id="3" name="Grafik 2" descr="Figure_9">
              <a:extLst>
                <a:ext uri="{FF2B5EF4-FFF2-40B4-BE49-F238E27FC236}">
                  <a16:creationId xmlns:a16="http://schemas.microsoft.com/office/drawing/2014/main" id="{207EE5CA-606D-4A7E-A2D3-6BBB1F3F628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63" y="685800"/>
              <a:ext cx="10504487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F21102C-2656-40BD-AF29-CEC6B31192C9}"/>
                </a:ext>
              </a:extLst>
            </p:cNvPr>
            <p:cNvSpPr/>
            <p:nvPr/>
          </p:nvSpPr>
          <p:spPr>
            <a:xfrm>
              <a:off x="842963" y="6210300"/>
              <a:ext cx="10504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Figure_9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28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</Words>
  <Application>Microsoft Office PowerPoint</Application>
  <PresentationFormat>Breitbild</PresentationFormat>
  <Paragraphs>50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Kramer  Linus</dc:creator>
  <cp:lastModifiedBy>Kramer  Linus</cp:lastModifiedBy>
  <cp:revision>1</cp:revision>
  <dcterms:created xsi:type="dcterms:W3CDTF">2021-11-15T17:37:44Z</dcterms:created>
  <dcterms:modified xsi:type="dcterms:W3CDTF">2021-11-15T18:28:17Z</dcterms:modified>
</cp:coreProperties>
</file>